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47" d="100"/>
          <a:sy n="47" d="100"/>
        </p:scale>
        <p:origin x="13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4F81B-2AF1-45F3-8FA1-077DC7E399A9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2FA78-59C9-47C5-9D55-1B8B6878B7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452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605C74-C33D-0CDF-2363-CEA6F54C8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D822AC9-52C8-D479-5561-8BA866B9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E8EBCA-1EBF-2B60-9C0C-1BB8F4D62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9F0A0E-E0D0-3379-D664-ECCA40F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74E04C-1F45-96D5-9717-3BA596F7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818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D0BDAA-D8DC-5B72-E6C1-256EE643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455D987-F1CB-13F5-7378-D747B8107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ED2403-C322-FD87-3FAC-7FE1D21B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1E8D8D-A33B-4125-FC3C-651C42C7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FF7E66-435D-F0A9-FB21-8A1C95B9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B76E62A-6AFD-8D14-EEAF-428242BE4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5EE75F5-E6BC-F506-ADE2-D5BCF11DC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92F3D6-628A-7750-D3C8-175C8C9EE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6826F1-BF0F-43B0-467B-272F292E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6203C46-D769-B38E-449F-36D98F91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921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5B91AE-DB69-AA3D-5D61-A75D744D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EA46DE-DFCF-4BD9-1770-90B8E31BC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A47D27-46E6-CCB4-27E8-FCE30E51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FA2044-265F-9A95-9F0C-01F2C01A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0E360A-4829-F042-3E01-43D387ED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148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722224-117E-50CB-A269-F608CABA3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8E46470-757B-7133-E48B-91FC33B8C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F064794-8941-5D9F-74DB-BF83D7AA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95E49F9-636D-C51A-080B-58B5B56B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387C00-3617-5788-1937-C5AEB1CB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63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04E6D6-3986-C73E-4455-42E447FFD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038DE0-EBBC-836A-C3E9-AB43E2ADD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CD4278B-7786-6783-A3CF-A036B7618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0D20071-C257-9A7C-9E6B-FA876FE2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EC5BE70-3BC2-E981-2DD2-9B2F4221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12EDD49-4F60-1EA9-F0B2-26C857EA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921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CF9C40-3C7E-3CC6-285E-FA00C8BB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739D5D3-2422-0D24-4761-A7EEC5463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C0A57F3-AE97-0278-AB61-625976A14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42BEE4B-AF26-F3BE-7C65-1FD76874F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A4AACFC-31D0-9119-163D-2102B9671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A677DD4-D34B-1F11-BF73-DA4AA2CCF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7CFB484-FC7D-A778-546C-828D6BC7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6099D1-7D5B-CD9C-9EDA-A23A3141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00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D714F0-88B7-DEC4-0D67-B5CCEBC73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BCCCF97-308A-465D-98DE-537BAAECF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5D23AC2-7551-E822-7CF3-97A35AE3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D6849CE-802C-39AE-5FB5-9837998D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235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D80B30D-85C4-08CB-6A21-BD7F495C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24A0B13-7A68-74FF-F866-40D7D55C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EFFC6A6-7177-B7D7-1787-625CBE784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294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4D40B5-F06F-5F02-6C93-E8052262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2EE1D4-F016-1009-784D-EE87EA25D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AD74CBF-905C-9D65-66EB-25565EA73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49D389D-17CD-0C7A-5F7C-6E4238252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BF4346-23ED-07B2-0B3F-8DFB1737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2147852-E909-8CDF-34BB-8C5D74A0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793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C9BEAA-B576-D937-C572-7759A01F0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6D927B2-0F20-53E4-6B49-B66370BD8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8A99102-ACB4-03AB-9A18-8032B3D06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A800DFC-D810-10F1-7F4B-81EFC7A1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57DB03-B319-146A-D8D4-1620E7BAE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924EF48-0643-C218-997B-D608AF76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547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D2DA940-0E21-6CB0-CD96-30A6C21E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BE1F3AF-D064-77D1-34CA-CA6A23125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953E4A-FEB4-7D51-91F9-3189C598D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260C6D-277C-495C-9555-30A18D6B7B0E}" type="datetimeFigureOut">
              <a:rPr lang="nb-NO" smtClean="0"/>
              <a:t>24.06.2025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780E0A-B2FE-6AF2-4CF7-D22784186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027141-0F7E-7AEC-F9D1-962552423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971DCD-B368-4289-B178-CBA4C6482E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822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A944E9-43D2-33B2-DAF2-957B30DB3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Pasient- og brukerombudet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A7F7DE0-7037-54E0-3DC4-F855F5141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mj-NO" sz="2600" b="1" dirty="0"/>
              <a:t>Ittjij oattjo </a:t>
            </a:r>
            <a:r>
              <a:rPr lang="smj-NO" sz="2600" b="1" dirty="0" err="1"/>
              <a:t>varresvuodaviehkev</a:t>
            </a:r>
            <a:r>
              <a:rPr lang="smj-NO" sz="2600" b="1" dirty="0"/>
              <a:t> majt dárbahij?</a:t>
            </a:r>
            <a:endParaRPr lang="nb-NO" sz="2600" b="1" dirty="0"/>
          </a:p>
          <a:p>
            <a:pPr marL="0" indent="0">
              <a:buNone/>
            </a:pPr>
            <a:r>
              <a:rPr lang="smj-NO" sz="2100" dirty="0"/>
              <a:t>Jus ietjat riektá pasiænntan, addnen jali lagámusán e ålliduvá, jali váseda jut ij la oadtjum dajt fálaldagájt masi dujna l riektá, de máhtá adnet ietjat riektáv gujddit. Lagámusájn le aj riektá gujddit.  </a:t>
            </a:r>
            <a:endParaRPr lang="nb-NO" sz="2100" dirty="0"/>
          </a:p>
          <a:p>
            <a:pPr marL="0" indent="0">
              <a:buNone/>
            </a:pPr>
            <a:r>
              <a:rPr lang="smj-NO" sz="2100" dirty="0"/>
              <a:t>Jus dárbaha rádijt ja bagádusájt de máhtá válldet aktijvuodav Pasiænnta- ja </a:t>
            </a:r>
            <a:r>
              <a:rPr lang="smj-NO" sz="2100" dirty="0" err="1"/>
              <a:t>addneoahttsijn</a:t>
            </a:r>
            <a:r>
              <a:rPr lang="smj-NO" sz="2100" dirty="0"/>
              <a:t>. Da diededi makkir riektá dujna li. </a:t>
            </a:r>
            <a:endParaRPr lang="nb-NO" sz="2100" dirty="0"/>
          </a:p>
          <a:p>
            <a:pPr marL="0" indent="0">
              <a:buNone/>
            </a:pPr>
            <a:r>
              <a:rPr lang="smj-NO" sz="2100" dirty="0"/>
              <a:t>Pasiænnta- ja addnijoahttse barggá bærrájgåhtset pasientaj, addnij ja lagámusáj dárbojt, berustimijt ja riektásihkarvuodav almulasj varresvuoda- ja huksodievnastusán. Dát la nåvkå fálaldahka viesádijda ålles Vuonan, ja máhtá liehket namádibmen.  </a:t>
            </a:r>
            <a:endParaRPr lang="nb-NO" sz="2100" dirty="0"/>
          </a:p>
          <a:p>
            <a:pPr marL="0" indent="0">
              <a:buNone/>
            </a:pPr>
            <a:r>
              <a:rPr lang="smj-NO" sz="2100" dirty="0"/>
              <a:t>Gehtja ienebuv man birra ja gåktu máhtá viehkev oadtjot dánna </a:t>
            </a:r>
            <a:r>
              <a:rPr lang="smj-NO" sz="2100" dirty="0" err="1"/>
              <a:t>pasiænntamogbrukerombudet</a:t>
            </a:r>
            <a:r>
              <a:rPr lang="smj-NO" sz="2100" dirty="0"/>
              <a:t>.</a:t>
            </a:r>
            <a:r>
              <a:rPr lang="smj-NO" sz="2100" dirty="0" err="1"/>
              <a:t>no</a:t>
            </a:r>
            <a:endParaRPr lang="nb-NO" sz="2100" dirty="0"/>
          </a:p>
        </p:txBody>
      </p:sp>
    </p:spTree>
    <p:extLst>
      <p:ext uri="{BB962C8B-B14F-4D97-AF65-F5344CB8AC3E}">
        <p14:creationId xmlns:p14="http://schemas.microsoft.com/office/powerpoint/2010/main" val="119788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D353DBF0E57304B8F04661C8BD6246C" ma:contentTypeVersion="12" ma:contentTypeDescription="Opprett et nytt dokument." ma:contentTypeScope="" ma:versionID="eaf1b939b8cc271df084c91a5e0d6d72">
  <xsd:schema xmlns:xsd="http://www.w3.org/2001/XMLSchema" xmlns:xs="http://www.w3.org/2001/XMLSchema" xmlns:p="http://schemas.microsoft.com/office/2006/metadata/properties" xmlns:ns2="0846b568-edc6-4c55-a20a-c0deb967ef35" xmlns:ns3="c3c3d65d-6646-461e-a48f-fdc06b297f91" targetNamespace="http://schemas.microsoft.com/office/2006/metadata/properties" ma:root="true" ma:fieldsID="ac884ab71152c048a789b5072362d950" ns2:_="" ns3:_="">
    <xsd:import namespace="0846b568-edc6-4c55-a20a-c0deb967ef35"/>
    <xsd:import namespace="c3c3d65d-6646-461e-a48f-fdc06b297f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6b568-edc6-4c55-a20a-c0deb967e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44bd27e2-62de-4af1-85f7-19d8bf2bfc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3d65d-6646-461e-a48f-fdc06b297f9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3be38ab-7fee-4dbf-832f-443d7f17ee50}" ma:internalName="TaxCatchAll" ma:showField="CatchAllData" ma:web="c3c3d65d-6646-461e-a48f-fdc06b297f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46b568-edc6-4c55-a20a-c0deb967ef35">
      <Terms xmlns="http://schemas.microsoft.com/office/infopath/2007/PartnerControls"/>
    </lcf76f155ced4ddcb4097134ff3c332f>
    <TaxCatchAll xmlns="c3c3d65d-6646-461e-a48f-fdc06b297f91" xsi:nil="true"/>
  </documentManagement>
</p:properties>
</file>

<file path=customXml/itemProps1.xml><?xml version="1.0" encoding="utf-8"?>
<ds:datastoreItem xmlns:ds="http://schemas.openxmlformats.org/officeDocument/2006/customXml" ds:itemID="{37DD5A4A-E72F-474E-862D-0A4C7A768C69}"/>
</file>

<file path=customXml/itemProps2.xml><?xml version="1.0" encoding="utf-8"?>
<ds:datastoreItem xmlns:ds="http://schemas.openxmlformats.org/officeDocument/2006/customXml" ds:itemID="{9A1C93D0-DCDE-449E-9ABB-D418DA55323A}"/>
</file>

<file path=customXml/itemProps3.xml><?xml version="1.0" encoding="utf-8"?>
<ds:datastoreItem xmlns:ds="http://schemas.openxmlformats.org/officeDocument/2006/customXml" ds:itemID="{E4AD3DDF-6BCA-4910-B5C2-02F2658DC9C5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Pasient- og brukerombudet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Pasient- og brukerombudet</dc:title>
  <dc:creator>Kjersti Syversen</dc:creator>
  <cp:lastModifiedBy>Kjersti Syversen</cp:lastModifiedBy>
  <cp:revision>3</cp:revision>
  <dcterms:created xsi:type="dcterms:W3CDTF">2025-06-13T10:33:16Z</dcterms:created>
  <dcterms:modified xsi:type="dcterms:W3CDTF">2025-06-24T11:01:58Z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0x0101009D353DBF0E57304B8F04661C8BD6246C</vt:lpwstr>
  </property>
</Properties>
</file>