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3"/>
  </p:notesMasterIdLst>
  <p:sldIdLst>
    <p:sldId id="257" r:id="rId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3" autoAdjust="0"/>
    <p:restoredTop sz="94660"/>
  </p:normalViewPr>
  <p:slideViewPr>
    <p:cSldViewPr snapToGrid="0">
      <p:cViewPr varScale="1">
        <p:scale>
          <a:sx n="47" d="100"/>
          <a:sy n="47" d="100"/>
        </p:scale>
        <p:origin x="137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24F81B-2AF1-45F3-8FA1-077DC7E399A9}" type="datetimeFigureOut">
              <a:rPr lang="nb-NO" smtClean="0"/>
              <a:t>24.06.2025</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A2FA78-59C9-47C5-9D55-1B8B6878B70B}" type="slidenum">
              <a:rPr lang="nb-NO" smtClean="0"/>
              <a:t>‹#›</a:t>
            </a:fld>
            <a:endParaRPr lang="nb-NO"/>
          </a:p>
        </p:txBody>
      </p:sp>
    </p:spTree>
    <p:extLst>
      <p:ext uri="{BB962C8B-B14F-4D97-AF65-F5344CB8AC3E}">
        <p14:creationId xmlns:p14="http://schemas.microsoft.com/office/powerpoint/2010/main" val="1384528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C605C74-C33D-0CDF-2363-CEA6F54C88A1}"/>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DD822AC9-52C8-D479-5561-8BA866B9E5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AFE8EBCA-1EBF-2B60-9C0C-1BB8F4D6234B}"/>
              </a:ext>
            </a:extLst>
          </p:cNvPr>
          <p:cNvSpPr>
            <a:spLocks noGrp="1"/>
          </p:cNvSpPr>
          <p:nvPr>
            <p:ph type="dt" sz="half" idx="10"/>
          </p:nvPr>
        </p:nvSpPr>
        <p:spPr/>
        <p:txBody>
          <a:bodyPr/>
          <a:lstStyle/>
          <a:p>
            <a:fld id="{49260C6D-277C-495C-9555-30A18D6B7B0E}" type="datetimeFigureOut">
              <a:rPr lang="nb-NO" smtClean="0"/>
              <a:t>24.06.2025</a:t>
            </a:fld>
            <a:endParaRPr lang="nb-NO"/>
          </a:p>
        </p:txBody>
      </p:sp>
      <p:sp>
        <p:nvSpPr>
          <p:cNvPr id="5" name="Plassholder for bunntekst 4">
            <a:extLst>
              <a:ext uri="{FF2B5EF4-FFF2-40B4-BE49-F238E27FC236}">
                <a16:creationId xmlns:a16="http://schemas.microsoft.com/office/drawing/2014/main" id="{099F0A0E-E0D0-3379-D664-ECCA40F5CE2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F74E04C-1F45-96D5-9717-3BA596F76F7A}"/>
              </a:ext>
            </a:extLst>
          </p:cNvPr>
          <p:cNvSpPr>
            <a:spLocks noGrp="1"/>
          </p:cNvSpPr>
          <p:nvPr>
            <p:ph type="sldNum" sz="quarter" idx="12"/>
          </p:nvPr>
        </p:nvSpPr>
        <p:spPr/>
        <p:txBody>
          <a:bodyPr/>
          <a:lstStyle/>
          <a:p>
            <a:fld id="{97971DCD-B368-4289-B178-CBA4C6482E7C}" type="slidenum">
              <a:rPr lang="nb-NO" smtClean="0"/>
              <a:t>‹#›</a:t>
            </a:fld>
            <a:endParaRPr lang="nb-NO"/>
          </a:p>
        </p:txBody>
      </p:sp>
    </p:spTree>
    <p:extLst>
      <p:ext uri="{BB962C8B-B14F-4D97-AF65-F5344CB8AC3E}">
        <p14:creationId xmlns:p14="http://schemas.microsoft.com/office/powerpoint/2010/main" val="1568187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BD0BDAA-D8DC-5B72-E6C1-256EE643242B}"/>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4455D987-F1CB-13F5-7378-D747B81078B4}"/>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0ED2403-C322-FD87-3FAC-7FE1D21B42DC}"/>
              </a:ext>
            </a:extLst>
          </p:cNvPr>
          <p:cNvSpPr>
            <a:spLocks noGrp="1"/>
          </p:cNvSpPr>
          <p:nvPr>
            <p:ph type="dt" sz="half" idx="10"/>
          </p:nvPr>
        </p:nvSpPr>
        <p:spPr/>
        <p:txBody>
          <a:bodyPr/>
          <a:lstStyle/>
          <a:p>
            <a:fld id="{49260C6D-277C-495C-9555-30A18D6B7B0E}" type="datetimeFigureOut">
              <a:rPr lang="nb-NO" smtClean="0"/>
              <a:t>24.06.2025</a:t>
            </a:fld>
            <a:endParaRPr lang="nb-NO"/>
          </a:p>
        </p:txBody>
      </p:sp>
      <p:sp>
        <p:nvSpPr>
          <p:cNvPr id="5" name="Plassholder for bunntekst 4">
            <a:extLst>
              <a:ext uri="{FF2B5EF4-FFF2-40B4-BE49-F238E27FC236}">
                <a16:creationId xmlns:a16="http://schemas.microsoft.com/office/drawing/2014/main" id="{ED1E8D8D-A33B-4125-FC3C-651C42C7F2B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EFF7E66-435D-F0A9-FB21-8A1C95B93AD8}"/>
              </a:ext>
            </a:extLst>
          </p:cNvPr>
          <p:cNvSpPr>
            <a:spLocks noGrp="1"/>
          </p:cNvSpPr>
          <p:nvPr>
            <p:ph type="sldNum" sz="quarter" idx="12"/>
          </p:nvPr>
        </p:nvSpPr>
        <p:spPr/>
        <p:txBody>
          <a:bodyPr/>
          <a:lstStyle/>
          <a:p>
            <a:fld id="{97971DCD-B368-4289-B178-CBA4C6482E7C}" type="slidenum">
              <a:rPr lang="nb-NO" smtClean="0"/>
              <a:t>‹#›</a:t>
            </a:fld>
            <a:endParaRPr lang="nb-NO"/>
          </a:p>
        </p:txBody>
      </p:sp>
    </p:spTree>
    <p:extLst>
      <p:ext uri="{BB962C8B-B14F-4D97-AF65-F5344CB8AC3E}">
        <p14:creationId xmlns:p14="http://schemas.microsoft.com/office/powerpoint/2010/main" val="2150161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6B76E62A-6AFD-8D14-EEAF-428242BE4B57}"/>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F5EE75F5-E6BC-F506-ADE2-D5BCF11DC894}"/>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992F3D6-628A-7750-D3C8-175C8C9EE9F3}"/>
              </a:ext>
            </a:extLst>
          </p:cNvPr>
          <p:cNvSpPr>
            <a:spLocks noGrp="1"/>
          </p:cNvSpPr>
          <p:nvPr>
            <p:ph type="dt" sz="half" idx="10"/>
          </p:nvPr>
        </p:nvSpPr>
        <p:spPr/>
        <p:txBody>
          <a:bodyPr/>
          <a:lstStyle/>
          <a:p>
            <a:fld id="{49260C6D-277C-495C-9555-30A18D6B7B0E}" type="datetimeFigureOut">
              <a:rPr lang="nb-NO" smtClean="0"/>
              <a:t>24.06.2025</a:t>
            </a:fld>
            <a:endParaRPr lang="nb-NO"/>
          </a:p>
        </p:txBody>
      </p:sp>
      <p:sp>
        <p:nvSpPr>
          <p:cNvPr id="5" name="Plassholder for bunntekst 4">
            <a:extLst>
              <a:ext uri="{FF2B5EF4-FFF2-40B4-BE49-F238E27FC236}">
                <a16:creationId xmlns:a16="http://schemas.microsoft.com/office/drawing/2014/main" id="{466826F1-BF0F-43B0-467B-272F292E7CD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6203C46-D769-B38E-449F-36D98F911F9E}"/>
              </a:ext>
            </a:extLst>
          </p:cNvPr>
          <p:cNvSpPr>
            <a:spLocks noGrp="1"/>
          </p:cNvSpPr>
          <p:nvPr>
            <p:ph type="sldNum" sz="quarter" idx="12"/>
          </p:nvPr>
        </p:nvSpPr>
        <p:spPr/>
        <p:txBody>
          <a:bodyPr/>
          <a:lstStyle/>
          <a:p>
            <a:fld id="{97971DCD-B368-4289-B178-CBA4C6482E7C}" type="slidenum">
              <a:rPr lang="nb-NO" smtClean="0"/>
              <a:t>‹#›</a:t>
            </a:fld>
            <a:endParaRPr lang="nb-NO"/>
          </a:p>
        </p:txBody>
      </p:sp>
    </p:spTree>
    <p:extLst>
      <p:ext uri="{BB962C8B-B14F-4D97-AF65-F5344CB8AC3E}">
        <p14:creationId xmlns:p14="http://schemas.microsoft.com/office/powerpoint/2010/main" val="4149213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D5B91AE-DB69-AA3D-5D61-A75D744D609F}"/>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48EA46DE-DFCF-4BD9-1770-90B8E31BCD62}"/>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DA47D27-46E6-CCB4-27E8-FCE30E51D7D3}"/>
              </a:ext>
            </a:extLst>
          </p:cNvPr>
          <p:cNvSpPr>
            <a:spLocks noGrp="1"/>
          </p:cNvSpPr>
          <p:nvPr>
            <p:ph type="dt" sz="half" idx="10"/>
          </p:nvPr>
        </p:nvSpPr>
        <p:spPr/>
        <p:txBody>
          <a:bodyPr/>
          <a:lstStyle/>
          <a:p>
            <a:fld id="{49260C6D-277C-495C-9555-30A18D6B7B0E}" type="datetimeFigureOut">
              <a:rPr lang="nb-NO" smtClean="0"/>
              <a:t>24.06.2025</a:t>
            </a:fld>
            <a:endParaRPr lang="nb-NO"/>
          </a:p>
        </p:txBody>
      </p:sp>
      <p:sp>
        <p:nvSpPr>
          <p:cNvPr id="5" name="Plassholder for bunntekst 4">
            <a:extLst>
              <a:ext uri="{FF2B5EF4-FFF2-40B4-BE49-F238E27FC236}">
                <a16:creationId xmlns:a16="http://schemas.microsoft.com/office/drawing/2014/main" id="{D8FA2044-265F-9A95-9F0C-01F2C01ABB0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E0E360A-4829-F042-3E01-43D387EDBE93}"/>
              </a:ext>
            </a:extLst>
          </p:cNvPr>
          <p:cNvSpPr>
            <a:spLocks noGrp="1"/>
          </p:cNvSpPr>
          <p:nvPr>
            <p:ph type="sldNum" sz="quarter" idx="12"/>
          </p:nvPr>
        </p:nvSpPr>
        <p:spPr/>
        <p:txBody>
          <a:bodyPr/>
          <a:lstStyle/>
          <a:p>
            <a:fld id="{97971DCD-B368-4289-B178-CBA4C6482E7C}" type="slidenum">
              <a:rPr lang="nb-NO" smtClean="0"/>
              <a:t>‹#›</a:t>
            </a:fld>
            <a:endParaRPr lang="nb-NO"/>
          </a:p>
        </p:txBody>
      </p:sp>
    </p:spTree>
    <p:extLst>
      <p:ext uri="{BB962C8B-B14F-4D97-AF65-F5344CB8AC3E}">
        <p14:creationId xmlns:p14="http://schemas.microsoft.com/office/powerpoint/2010/main" val="651481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9722224-117E-50CB-A269-F608CABA3384}"/>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28E46470-757B-7133-E48B-91FC33B8CF9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BF064794-8941-5D9F-74DB-BF83D7AAA40A}"/>
              </a:ext>
            </a:extLst>
          </p:cNvPr>
          <p:cNvSpPr>
            <a:spLocks noGrp="1"/>
          </p:cNvSpPr>
          <p:nvPr>
            <p:ph type="dt" sz="half" idx="10"/>
          </p:nvPr>
        </p:nvSpPr>
        <p:spPr/>
        <p:txBody>
          <a:bodyPr/>
          <a:lstStyle/>
          <a:p>
            <a:fld id="{49260C6D-277C-495C-9555-30A18D6B7B0E}" type="datetimeFigureOut">
              <a:rPr lang="nb-NO" smtClean="0"/>
              <a:t>24.06.2025</a:t>
            </a:fld>
            <a:endParaRPr lang="nb-NO"/>
          </a:p>
        </p:txBody>
      </p:sp>
      <p:sp>
        <p:nvSpPr>
          <p:cNvPr id="5" name="Plassholder for bunntekst 4">
            <a:extLst>
              <a:ext uri="{FF2B5EF4-FFF2-40B4-BE49-F238E27FC236}">
                <a16:creationId xmlns:a16="http://schemas.microsoft.com/office/drawing/2014/main" id="{695E49F9-636D-C51A-080B-58B5B56B322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0387C00-3617-5788-1937-C5AEB1CBE684}"/>
              </a:ext>
            </a:extLst>
          </p:cNvPr>
          <p:cNvSpPr>
            <a:spLocks noGrp="1"/>
          </p:cNvSpPr>
          <p:nvPr>
            <p:ph type="sldNum" sz="quarter" idx="12"/>
          </p:nvPr>
        </p:nvSpPr>
        <p:spPr/>
        <p:txBody>
          <a:bodyPr/>
          <a:lstStyle/>
          <a:p>
            <a:fld id="{97971DCD-B368-4289-B178-CBA4C6482E7C}" type="slidenum">
              <a:rPr lang="nb-NO" smtClean="0"/>
              <a:t>‹#›</a:t>
            </a:fld>
            <a:endParaRPr lang="nb-NO"/>
          </a:p>
        </p:txBody>
      </p:sp>
    </p:spTree>
    <p:extLst>
      <p:ext uri="{BB962C8B-B14F-4D97-AF65-F5344CB8AC3E}">
        <p14:creationId xmlns:p14="http://schemas.microsoft.com/office/powerpoint/2010/main" val="23363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F04E6D6-3986-C73E-4455-42E447FFD691}"/>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E5038DE0-EBBC-836A-C3E9-AB43E2ADDDE8}"/>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FCD4278B-7786-6783-A3CF-A036B7618301}"/>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50D20071-C257-9A7C-9E6B-FA876FE2F1CF}"/>
              </a:ext>
            </a:extLst>
          </p:cNvPr>
          <p:cNvSpPr>
            <a:spLocks noGrp="1"/>
          </p:cNvSpPr>
          <p:nvPr>
            <p:ph type="dt" sz="half" idx="10"/>
          </p:nvPr>
        </p:nvSpPr>
        <p:spPr/>
        <p:txBody>
          <a:bodyPr/>
          <a:lstStyle/>
          <a:p>
            <a:fld id="{49260C6D-277C-495C-9555-30A18D6B7B0E}" type="datetimeFigureOut">
              <a:rPr lang="nb-NO" smtClean="0"/>
              <a:t>24.06.2025</a:t>
            </a:fld>
            <a:endParaRPr lang="nb-NO"/>
          </a:p>
        </p:txBody>
      </p:sp>
      <p:sp>
        <p:nvSpPr>
          <p:cNvPr id="6" name="Plassholder for bunntekst 5">
            <a:extLst>
              <a:ext uri="{FF2B5EF4-FFF2-40B4-BE49-F238E27FC236}">
                <a16:creationId xmlns:a16="http://schemas.microsoft.com/office/drawing/2014/main" id="{7EC5BE70-3BC2-E981-2DD2-9B2F4221FECB}"/>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12EDD49-4F60-1EA9-F0B2-26C857EA36F6}"/>
              </a:ext>
            </a:extLst>
          </p:cNvPr>
          <p:cNvSpPr>
            <a:spLocks noGrp="1"/>
          </p:cNvSpPr>
          <p:nvPr>
            <p:ph type="sldNum" sz="quarter" idx="12"/>
          </p:nvPr>
        </p:nvSpPr>
        <p:spPr/>
        <p:txBody>
          <a:bodyPr/>
          <a:lstStyle/>
          <a:p>
            <a:fld id="{97971DCD-B368-4289-B178-CBA4C6482E7C}" type="slidenum">
              <a:rPr lang="nb-NO" smtClean="0"/>
              <a:t>‹#›</a:t>
            </a:fld>
            <a:endParaRPr lang="nb-NO"/>
          </a:p>
        </p:txBody>
      </p:sp>
    </p:spTree>
    <p:extLst>
      <p:ext uri="{BB962C8B-B14F-4D97-AF65-F5344CB8AC3E}">
        <p14:creationId xmlns:p14="http://schemas.microsoft.com/office/powerpoint/2010/main" val="2839211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BCF9C40-3C7E-3CC6-285E-FA00C8BBEF0C}"/>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7739D5D3-2422-0D24-4761-A7EEC54634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0C0A57F3-AE97-0278-AB61-625976A1425F}"/>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B42BEE4B-AF26-F3BE-7C65-1FD76874F9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6A4AACFC-31D0-9119-163D-2102B9671E19}"/>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0A677DD4-D34B-1F11-BF73-DA4AA2CCF8B7}"/>
              </a:ext>
            </a:extLst>
          </p:cNvPr>
          <p:cNvSpPr>
            <a:spLocks noGrp="1"/>
          </p:cNvSpPr>
          <p:nvPr>
            <p:ph type="dt" sz="half" idx="10"/>
          </p:nvPr>
        </p:nvSpPr>
        <p:spPr/>
        <p:txBody>
          <a:bodyPr/>
          <a:lstStyle/>
          <a:p>
            <a:fld id="{49260C6D-277C-495C-9555-30A18D6B7B0E}" type="datetimeFigureOut">
              <a:rPr lang="nb-NO" smtClean="0"/>
              <a:t>24.06.2025</a:t>
            </a:fld>
            <a:endParaRPr lang="nb-NO"/>
          </a:p>
        </p:txBody>
      </p:sp>
      <p:sp>
        <p:nvSpPr>
          <p:cNvPr id="8" name="Plassholder for bunntekst 7">
            <a:extLst>
              <a:ext uri="{FF2B5EF4-FFF2-40B4-BE49-F238E27FC236}">
                <a16:creationId xmlns:a16="http://schemas.microsoft.com/office/drawing/2014/main" id="{17CFB484-FC7D-A778-546C-828D6BC78A04}"/>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AE6099D1-7D5B-CD9C-9EDA-A23A3141C447}"/>
              </a:ext>
            </a:extLst>
          </p:cNvPr>
          <p:cNvSpPr>
            <a:spLocks noGrp="1"/>
          </p:cNvSpPr>
          <p:nvPr>
            <p:ph type="sldNum" sz="quarter" idx="12"/>
          </p:nvPr>
        </p:nvSpPr>
        <p:spPr/>
        <p:txBody>
          <a:bodyPr/>
          <a:lstStyle/>
          <a:p>
            <a:fld id="{97971DCD-B368-4289-B178-CBA4C6482E7C}" type="slidenum">
              <a:rPr lang="nb-NO" smtClean="0"/>
              <a:t>‹#›</a:t>
            </a:fld>
            <a:endParaRPr lang="nb-NO"/>
          </a:p>
        </p:txBody>
      </p:sp>
    </p:spTree>
    <p:extLst>
      <p:ext uri="{BB962C8B-B14F-4D97-AF65-F5344CB8AC3E}">
        <p14:creationId xmlns:p14="http://schemas.microsoft.com/office/powerpoint/2010/main" val="2710004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6D714F0-88B7-DEC4-0D67-B5CCEBC7347D}"/>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EBCCCF97-308A-465D-98DE-537BAAECFB23}"/>
              </a:ext>
            </a:extLst>
          </p:cNvPr>
          <p:cNvSpPr>
            <a:spLocks noGrp="1"/>
          </p:cNvSpPr>
          <p:nvPr>
            <p:ph type="dt" sz="half" idx="10"/>
          </p:nvPr>
        </p:nvSpPr>
        <p:spPr/>
        <p:txBody>
          <a:bodyPr/>
          <a:lstStyle/>
          <a:p>
            <a:fld id="{49260C6D-277C-495C-9555-30A18D6B7B0E}" type="datetimeFigureOut">
              <a:rPr lang="nb-NO" smtClean="0"/>
              <a:t>24.06.2025</a:t>
            </a:fld>
            <a:endParaRPr lang="nb-NO"/>
          </a:p>
        </p:txBody>
      </p:sp>
      <p:sp>
        <p:nvSpPr>
          <p:cNvPr id="4" name="Plassholder for bunntekst 3">
            <a:extLst>
              <a:ext uri="{FF2B5EF4-FFF2-40B4-BE49-F238E27FC236}">
                <a16:creationId xmlns:a16="http://schemas.microsoft.com/office/drawing/2014/main" id="{95D23AC2-7551-E822-7CF3-97A35AE3FAD8}"/>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4D6849CE-802C-39AE-5FB5-9837998D4790}"/>
              </a:ext>
            </a:extLst>
          </p:cNvPr>
          <p:cNvSpPr>
            <a:spLocks noGrp="1"/>
          </p:cNvSpPr>
          <p:nvPr>
            <p:ph type="sldNum" sz="quarter" idx="12"/>
          </p:nvPr>
        </p:nvSpPr>
        <p:spPr/>
        <p:txBody>
          <a:bodyPr/>
          <a:lstStyle/>
          <a:p>
            <a:fld id="{97971DCD-B368-4289-B178-CBA4C6482E7C}" type="slidenum">
              <a:rPr lang="nb-NO" smtClean="0"/>
              <a:t>‹#›</a:t>
            </a:fld>
            <a:endParaRPr lang="nb-NO"/>
          </a:p>
        </p:txBody>
      </p:sp>
    </p:spTree>
    <p:extLst>
      <p:ext uri="{BB962C8B-B14F-4D97-AF65-F5344CB8AC3E}">
        <p14:creationId xmlns:p14="http://schemas.microsoft.com/office/powerpoint/2010/main" val="3142351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4D80B30D-85C4-08CB-6A21-BD7F495CE941}"/>
              </a:ext>
            </a:extLst>
          </p:cNvPr>
          <p:cNvSpPr>
            <a:spLocks noGrp="1"/>
          </p:cNvSpPr>
          <p:nvPr>
            <p:ph type="dt" sz="half" idx="10"/>
          </p:nvPr>
        </p:nvSpPr>
        <p:spPr/>
        <p:txBody>
          <a:bodyPr/>
          <a:lstStyle/>
          <a:p>
            <a:fld id="{49260C6D-277C-495C-9555-30A18D6B7B0E}" type="datetimeFigureOut">
              <a:rPr lang="nb-NO" smtClean="0"/>
              <a:t>24.06.2025</a:t>
            </a:fld>
            <a:endParaRPr lang="nb-NO"/>
          </a:p>
        </p:txBody>
      </p:sp>
      <p:sp>
        <p:nvSpPr>
          <p:cNvPr id="3" name="Plassholder for bunntekst 2">
            <a:extLst>
              <a:ext uri="{FF2B5EF4-FFF2-40B4-BE49-F238E27FC236}">
                <a16:creationId xmlns:a16="http://schemas.microsoft.com/office/drawing/2014/main" id="{C24A0B13-7A68-74FF-F866-40D7D55C66CD}"/>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7EFFC6A6-7177-B7D7-1787-625CBE78439B}"/>
              </a:ext>
            </a:extLst>
          </p:cNvPr>
          <p:cNvSpPr>
            <a:spLocks noGrp="1"/>
          </p:cNvSpPr>
          <p:nvPr>
            <p:ph type="sldNum" sz="quarter" idx="12"/>
          </p:nvPr>
        </p:nvSpPr>
        <p:spPr/>
        <p:txBody>
          <a:bodyPr/>
          <a:lstStyle/>
          <a:p>
            <a:fld id="{97971DCD-B368-4289-B178-CBA4C6482E7C}" type="slidenum">
              <a:rPr lang="nb-NO" smtClean="0"/>
              <a:t>‹#›</a:t>
            </a:fld>
            <a:endParaRPr lang="nb-NO"/>
          </a:p>
        </p:txBody>
      </p:sp>
    </p:spTree>
    <p:extLst>
      <p:ext uri="{BB962C8B-B14F-4D97-AF65-F5344CB8AC3E}">
        <p14:creationId xmlns:p14="http://schemas.microsoft.com/office/powerpoint/2010/main" val="156294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84D40B5-F06F-5F02-6C93-E80522625C67}"/>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DD2EE1D4-F016-1009-784D-EE87EA25DE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EAD74CBF-905C-9D65-66EB-25565EA73C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349D389D-17CD-0C7A-5F7C-6E4238252CB2}"/>
              </a:ext>
            </a:extLst>
          </p:cNvPr>
          <p:cNvSpPr>
            <a:spLocks noGrp="1"/>
          </p:cNvSpPr>
          <p:nvPr>
            <p:ph type="dt" sz="half" idx="10"/>
          </p:nvPr>
        </p:nvSpPr>
        <p:spPr/>
        <p:txBody>
          <a:bodyPr/>
          <a:lstStyle/>
          <a:p>
            <a:fld id="{49260C6D-277C-495C-9555-30A18D6B7B0E}" type="datetimeFigureOut">
              <a:rPr lang="nb-NO" smtClean="0"/>
              <a:t>24.06.2025</a:t>
            </a:fld>
            <a:endParaRPr lang="nb-NO"/>
          </a:p>
        </p:txBody>
      </p:sp>
      <p:sp>
        <p:nvSpPr>
          <p:cNvPr id="6" name="Plassholder for bunntekst 5">
            <a:extLst>
              <a:ext uri="{FF2B5EF4-FFF2-40B4-BE49-F238E27FC236}">
                <a16:creationId xmlns:a16="http://schemas.microsoft.com/office/drawing/2014/main" id="{7CBF4346-23ED-07B2-0B3F-8DFB1737511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42147852-E909-8CDF-34BB-8C5D74A0446A}"/>
              </a:ext>
            </a:extLst>
          </p:cNvPr>
          <p:cNvSpPr>
            <a:spLocks noGrp="1"/>
          </p:cNvSpPr>
          <p:nvPr>
            <p:ph type="sldNum" sz="quarter" idx="12"/>
          </p:nvPr>
        </p:nvSpPr>
        <p:spPr/>
        <p:txBody>
          <a:bodyPr/>
          <a:lstStyle/>
          <a:p>
            <a:fld id="{97971DCD-B368-4289-B178-CBA4C6482E7C}" type="slidenum">
              <a:rPr lang="nb-NO" smtClean="0"/>
              <a:t>‹#›</a:t>
            </a:fld>
            <a:endParaRPr lang="nb-NO"/>
          </a:p>
        </p:txBody>
      </p:sp>
    </p:spTree>
    <p:extLst>
      <p:ext uri="{BB962C8B-B14F-4D97-AF65-F5344CB8AC3E}">
        <p14:creationId xmlns:p14="http://schemas.microsoft.com/office/powerpoint/2010/main" val="3617936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7C9BEAA-B576-D937-C572-7759A01F09A0}"/>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36D927B2-0F20-53E4-6B49-B66370BD8C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F8A99102-ACB4-03AB-9A18-8032B3D068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6A800DFC-D810-10F1-7F4B-81EFC7A1DFA8}"/>
              </a:ext>
            </a:extLst>
          </p:cNvPr>
          <p:cNvSpPr>
            <a:spLocks noGrp="1"/>
          </p:cNvSpPr>
          <p:nvPr>
            <p:ph type="dt" sz="half" idx="10"/>
          </p:nvPr>
        </p:nvSpPr>
        <p:spPr/>
        <p:txBody>
          <a:bodyPr/>
          <a:lstStyle/>
          <a:p>
            <a:fld id="{49260C6D-277C-495C-9555-30A18D6B7B0E}" type="datetimeFigureOut">
              <a:rPr lang="nb-NO" smtClean="0"/>
              <a:t>24.06.2025</a:t>
            </a:fld>
            <a:endParaRPr lang="nb-NO"/>
          </a:p>
        </p:txBody>
      </p:sp>
      <p:sp>
        <p:nvSpPr>
          <p:cNvPr id="6" name="Plassholder for bunntekst 5">
            <a:extLst>
              <a:ext uri="{FF2B5EF4-FFF2-40B4-BE49-F238E27FC236}">
                <a16:creationId xmlns:a16="http://schemas.microsoft.com/office/drawing/2014/main" id="{8557DB03-B319-146A-D8D4-1620E7BAE42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C924EF48-0643-C218-997B-D608AF765940}"/>
              </a:ext>
            </a:extLst>
          </p:cNvPr>
          <p:cNvSpPr>
            <a:spLocks noGrp="1"/>
          </p:cNvSpPr>
          <p:nvPr>
            <p:ph type="sldNum" sz="quarter" idx="12"/>
          </p:nvPr>
        </p:nvSpPr>
        <p:spPr/>
        <p:txBody>
          <a:bodyPr/>
          <a:lstStyle/>
          <a:p>
            <a:fld id="{97971DCD-B368-4289-B178-CBA4C6482E7C}" type="slidenum">
              <a:rPr lang="nb-NO" smtClean="0"/>
              <a:t>‹#›</a:t>
            </a:fld>
            <a:endParaRPr lang="nb-NO"/>
          </a:p>
        </p:txBody>
      </p:sp>
    </p:spTree>
    <p:extLst>
      <p:ext uri="{BB962C8B-B14F-4D97-AF65-F5344CB8AC3E}">
        <p14:creationId xmlns:p14="http://schemas.microsoft.com/office/powerpoint/2010/main" val="2375470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1D2DA940-0E21-6CB0-CD96-30A6C21E13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6BE1F3AF-D064-77D1-34CA-CA6A231252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3953E4A-FEB4-7D51-91F9-3189C598D5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9260C6D-277C-495C-9555-30A18D6B7B0E}" type="datetimeFigureOut">
              <a:rPr lang="nb-NO" smtClean="0"/>
              <a:t>24.06.2025</a:t>
            </a:fld>
            <a:endParaRPr lang="nb-NO"/>
          </a:p>
        </p:txBody>
      </p:sp>
      <p:sp>
        <p:nvSpPr>
          <p:cNvPr id="5" name="Plassholder for bunntekst 4">
            <a:extLst>
              <a:ext uri="{FF2B5EF4-FFF2-40B4-BE49-F238E27FC236}">
                <a16:creationId xmlns:a16="http://schemas.microsoft.com/office/drawing/2014/main" id="{A3780E0A-B2FE-6AF2-4CF7-D227841861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b-NO"/>
          </a:p>
        </p:txBody>
      </p:sp>
      <p:sp>
        <p:nvSpPr>
          <p:cNvPr id="6" name="Plassholder for lysbildenummer 5">
            <a:extLst>
              <a:ext uri="{FF2B5EF4-FFF2-40B4-BE49-F238E27FC236}">
                <a16:creationId xmlns:a16="http://schemas.microsoft.com/office/drawing/2014/main" id="{E0027141-0F7E-7AEC-F9D1-962552423E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7971DCD-B368-4289-B178-CBA4C6482E7C}" type="slidenum">
              <a:rPr lang="nb-NO" smtClean="0"/>
              <a:t>‹#›</a:t>
            </a:fld>
            <a:endParaRPr lang="nb-NO"/>
          </a:p>
        </p:txBody>
      </p:sp>
    </p:spTree>
    <p:extLst>
      <p:ext uri="{BB962C8B-B14F-4D97-AF65-F5344CB8AC3E}">
        <p14:creationId xmlns:p14="http://schemas.microsoft.com/office/powerpoint/2010/main" val="3428225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EB0492-8546-BDCC-66B9-6A20F210974B}"/>
              </a:ext>
            </a:extLst>
          </p:cNvPr>
          <p:cNvSpPr>
            <a:spLocks noGrp="1"/>
          </p:cNvSpPr>
          <p:nvPr>
            <p:ph type="title"/>
          </p:nvPr>
        </p:nvSpPr>
        <p:spPr/>
        <p:txBody>
          <a:bodyPr>
            <a:normAutofit/>
          </a:bodyPr>
          <a:lstStyle/>
          <a:p>
            <a:r>
              <a:rPr lang="sma-NO" sz="4000" dirty="0">
                <a:effectLst/>
                <a:latin typeface="Aptos" panose="020B0004020202020204"/>
                <a:ea typeface="Aptos" panose="020B0004020202020204"/>
                <a:cs typeface="Times New Roman" panose="02020603050405020304" pitchFamily="18" charset="0"/>
              </a:rPr>
              <a:t>Skïemtjije- jïh utnijetjirkije</a:t>
            </a:r>
            <a:endParaRPr lang="nb-NO" sz="4000" dirty="0"/>
          </a:p>
        </p:txBody>
      </p:sp>
      <p:sp>
        <p:nvSpPr>
          <p:cNvPr id="3" name="Plassholder for innhold 2">
            <a:extLst>
              <a:ext uri="{FF2B5EF4-FFF2-40B4-BE49-F238E27FC236}">
                <a16:creationId xmlns:a16="http://schemas.microsoft.com/office/drawing/2014/main" id="{0368EB19-4C3D-72F0-3AFC-4203C82EBE42}"/>
              </a:ext>
            </a:extLst>
          </p:cNvPr>
          <p:cNvSpPr>
            <a:spLocks noGrp="1"/>
          </p:cNvSpPr>
          <p:nvPr>
            <p:ph idx="1"/>
          </p:nvPr>
        </p:nvSpPr>
        <p:spPr/>
        <p:txBody>
          <a:bodyPr/>
          <a:lstStyle/>
          <a:p>
            <a:r>
              <a:rPr lang="sma-NO" sz="1800" b="1" dirty="0">
                <a:effectLst/>
                <a:latin typeface="Aptos" panose="020B0004020202020204"/>
                <a:ea typeface="Aptos" panose="020B0004020202020204"/>
                <a:cs typeface="Times New Roman" panose="02020603050405020304" pitchFamily="18" charset="0"/>
              </a:rPr>
              <a:t>Idtjih dam healsoeviehkiem åadtjoeh maam daarpesjih</a:t>
            </a:r>
            <a:r>
              <a:rPr lang="nb-NO" sz="1800" b="1" i="0" dirty="0">
                <a:solidFill>
                  <a:srgbClr val="000000"/>
                </a:solidFill>
                <a:effectLst/>
                <a:latin typeface="Aptos" panose="020B0004020202020204" pitchFamily="34" charset="0"/>
              </a:rPr>
              <a:t>?</a:t>
            </a:r>
            <a:r>
              <a:rPr lang="nb-NO" sz="1800" b="0" i="0" dirty="0">
                <a:solidFill>
                  <a:srgbClr val="000000"/>
                </a:solidFill>
                <a:effectLst/>
                <a:latin typeface="WordVisiCarriageReturn_MSFontService"/>
              </a:rPr>
              <a:t> </a:t>
            </a:r>
            <a:br>
              <a:rPr lang="nb-NO" sz="1800" b="0" i="0" dirty="0">
                <a:solidFill>
                  <a:srgbClr val="000000"/>
                </a:solidFill>
                <a:effectLst/>
                <a:latin typeface="WordVisiCarriageReturn_MSFontService"/>
              </a:rPr>
            </a:br>
            <a:r>
              <a:rPr lang="sma-NO" sz="1800" dirty="0">
                <a:effectLst/>
                <a:latin typeface="Aptos" panose="020B0004020202020204"/>
                <a:ea typeface="Aptos" panose="020B0004020202020204"/>
                <a:cs typeface="Times New Roman" panose="02020603050405020304" pitchFamily="18" charset="0"/>
              </a:rPr>
              <a:t>Jis datne vïenhth dov reaktah goh skïemtjije, utnije jallh åelieh eah leah illesovveme, jallh jis damth datne ih leah dejtie dïenesjidie åådtjeme, mejtie datne reaktam åtnah, maahtah datne aaj reaktam nåhtadidh laejhtedh. Åelieh maehtieh aaj laejhtemereaktam utnedh.</a:t>
            </a:r>
            <a:r>
              <a:rPr lang="nb-NO" sz="1800" b="0" i="0" dirty="0">
                <a:solidFill>
                  <a:srgbClr val="000000"/>
                </a:solidFill>
                <a:effectLst/>
                <a:latin typeface="Aptos" panose="020B0004020202020204" pitchFamily="34" charset="0"/>
              </a:rPr>
              <a:t> </a:t>
            </a:r>
            <a:r>
              <a:rPr lang="nb-NO" sz="1800" b="0" i="0" dirty="0">
                <a:solidFill>
                  <a:srgbClr val="000000"/>
                </a:solidFill>
                <a:effectLst/>
                <a:latin typeface="WordVisiCarriageReturn_MSFontService"/>
              </a:rPr>
              <a:t> </a:t>
            </a:r>
            <a:br>
              <a:rPr lang="nb-NO" sz="1800" b="0" i="0" dirty="0">
                <a:solidFill>
                  <a:srgbClr val="000000"/>
                </a:solidFill>
                <a:effectLst/>
                <a:latin typeface="WordVisiCarriageReturn_MSFontService"/>
              </a:rPr>
            </a:br>
            <a:r>
              <a:rPr lang="nb-NO" sz="1800" b="0" i="0" dirty="0">
                <a:solidFill>
                  <a:srgbClr val="000000"/>
                </a:solidFill>
                <a:effectLst/>
                <a:latin typeface="WordVisiCarriageReturn_MSFontService"/>
              </a:rPr>
              <a:t> </a:t>
            </a:r>
            <a:br>
              <a:rPr lang="nb-NO" sz="1800" b="0" i="0" dirty="0">
                <a:solidFill>
                  <a:srgbClr val="000000"/>
                </a:solidFill>
                <a:effectLst/>
                <a:latin typeface="WordVisiCarriageReturn_MSFontService"/>
              </a:rPr>
            </a:br>
            <a:r>
              <a:rPr lang="sma-NO" sz="1800" dirty="0">
                <a:effectLst/>
                <a:latin typeface="Aptos" panose="02110004020202020204"/>
                <a:ea typeface="Aptos" panose="02110004020202020204"/>
                <a:cs typeface="Times New Roman" panose="02020603050405020304" pitchFamily="18" charset="0"/>
              </a:rPr>
              <a:t>Jis raerieh jïh bïhkedimmiem daarpesjh dellie maahtah Skïemtjije- jïh utnijetjirkijem gaskesadtedh. Dïhte datnem beavna mah reaktah datne åtnah.</a:t>
            </a:r>
            <a:br>
              <a:rPr lang="nb-NO" sz="1800" b="0" i="0" dirty="0">
                <a:solidFill>
                  <a:srgbClr val="000000"/>
                </a:solidFill>
                <a:effectLst/>
                <a:latin typeface="WordVisiCarriageReturn_MSFontService"/>
              </a:rPr>
            </a:br>
            <a:r>
              <a:rPr lang="nb-NO" sz="1800" b="0" i="0" dirty="0">
                <a:solidFill>
                  <a:srgbClr val="000000"/>
                </a:solidFill>
                <a:effectLst/>
                <a:latin typeface="WordVisiCarriageReturn_MSFontService"/>
              </a:rPr>
              <a:t> </a:t>
            </a:r>
            <a:br>
              <a:rPr lang="nb-NO" sz="1800" b="0" i="0" dirty="0">
                <a:solidFill>
                  <a:srgbClr val="000000"/>
                </a:solidFill>
                <a:effectLst/>
                <a:latin typeface="WordVisiCarriageReturn_MSFontService"/>
              </a:rPr>
            </a:br>
            <a:r>
              <a:rPr lang="sma-NO" sz="1800" dirty="0">
                <a:effectLst/>
                <a:latin typeface="Aptos" panose="020B0004020202020204"/>
                <a:ea typeface="Aptos" panose="020B0004020202020204"/>
                <a:cs typeface="Times New Roman" panose="02020603050405020304" pitchFamily="18" charset="0"/>
              </a:rPr>
              <a:t>Skïemtjije- jïh utnijetjirkije barka juktie skïemtjiji, utniji jïh åeliej daerpiesvoeth, ïedtjh jïh reaktajearsoesvoetem gorredidh byögkeles healsoe- jïh hoksedïenesjisnie. Daate namhtah faalenasse gaajhkide årroejidie abpe Nöörjesne, jïh datne maahtah tjeakoeslaakan årrodh.</a:t>
            </a:r>
            <a:r>
              <a:rPr lang="nb-NO" sz="1800" b="0" i="0" dirty="0">
                <a:solidFill>
                  <a:srgbClr val="000000"/>
                </a:solidFill>
                <a:effectLst/>
                <a:latin typeface="Aptos" panose="020B0004020202020204" pitchFamily="34" charset="0"/>
              </a:rPr>
              <a:t> </a:t>
            </a:r>
            <a:r>
              <a:rPr lang="nb-NO" sz="1800" b="0" i="0" dirty="0">
                <a:solidFill>
                  <a:srgbClr val="000000"/>
                </a:solidFill>
                <a:effectLst/>
                <a:latin typeface="WordVisiCarriageReturn_MSFontService"/>
              </a:rPr>
              <a:t> </a:t>
            </a:r>
            <a:br>
              <a:rPr lang="nb-NO" sz="1800" b="0" i="0" dirty="0">
                <a:solidFill>
                  <a:srgbClr val="000000"/>
                </a:solidFill>
                <a:effectLst/>
                <a:latin typeface="WordVisiCarriageReturn_MSFontService"/>
              </a:rPr>
            </a:br>
            <a:r>
              <a:rPr lang="nb-NO" sz="1800" b="0" i="0" dirty="0">
                <a:solidFill>
                  <a:srgbClr val="000000"/>
                </a:solidFill>
                <a:effectLst/>
                <a:latin typeface="WordVisiCarriageReturn_MSFontService"/>
              </a:rPr>
              <a:t> </a:t>
            </a:r>
            <a:br>
              <a:rPr lang="nb-NO" sz="1800" b="0" i="0" dirty="0">
                <a:solidFill>
                  <a:srgbClr val="000000"/>
                </a:solidFill>
                <a:effectLst/>
                <a:latin typeface="WordVisiCarriageReturn_MSFontService"/>
              </a:rPr>
            </a:br>
            <a:r>
              <a:rPr lang="sma-NO" sz="1800" dirty="0">
                <a:effectLst/>
                <a:latin typeface="Aptos" panose="020B0004020202020204"/>
                <a:ea typeface="Aptos" panose="020B0004020202020204"/>
                <a:cs typeface="Times New Roman" panose="02020603050405020304" pitchFamily="18" charset="0"/>
              </a:rPr>
              <a:t>Lohkh vielie man bïjre jïh guktie datne maahtah viehkiem åadtjodh daesnie, pasientogbrukerombudet.no </a:t>
            </a:r>
            <a:br>
              <a:rPr lang="nb-NO" sz="1800" b="0" i="0" dirty="0">
                <a:solidFill>
                  <a:srgbClr val="000000"/>
                </a:solidFill>
                <a:effectLst/>
                <a:latin typeface="WordVisiCarriageReturn_MSFontService"/>
              </a:rPr>
            </a:br>
            <a:r>
              <a:rPr lang="nb-NO" sz="1800" b="0" i="0" dirty="0">
                <a:solidFill>
                  <a:srgbClr val="000000"/>
                </a:solidFill>
                <a:effectLst/>
                <a:latin typeface="WordVisiCarriageReturn_MSFontService"/>
              </a:rPr>
              <a:t> </a:t>
            </a:r>
            <a:br>
              <a:rPr lang="nb-NO" sz="1800" b="0" i="0" dirty="0">
                <a:solidFill>
                  <a:srgbClr val="000000"/>
                </a:solidFill>
                <a:effectLst/>
                <a:latin typeface="WordVisiCarriageReturn_MSFontService"/>
              </a:rPr>
            </a:br>
            <a:endParaRPr lang="nb-NO" dirty="0"/>
          </a:p>
        </p:txBody>
      </p:sp>
    </p:spTree>
    <p:extLst>
      <p:ext uri="{BB962C8B-B14F-4D97-AF65-F5344CB8AC3E}">
        <p14:creationId xmlns:p14="http://schemas.microsoft.com/office/powerpoint/2010/main" val="175831981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TotalTime>
  <Words>136</Words>
  <Application>Microsoft Office PowerPoint</Application>
  <PresentationFormat>Widescreen</PresentationFormat>
  <Paragraphs>2</Paragraphs>
  <Slides>1</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vt:i4>
      </vt:variant>
    </vt:vector>
  </HeadingPairs>
  <TitlesOfParts>
    <vt:vector size="6" baseType="lpstr">
      <vt:lpstr>Aptos</vt:lpstr>
      <vt:lpstr>Aptos Display</vt:lpstr>
      <vt:lpstr>Arial</vt:lpstr>
      <vt:lpstr>WordVisiCarriageReturn_MSFontService</vt:lpstr>
      <vt:lpstr>Office-tema</vt:lpstr>
      <vt:lpstr>Skïemtjije- jïh utnijetjirkije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Skïemtjije- jïh utnijetjirkije</dc:title>
  <dc:creator>Kjersti Syversen</dc:creator>
  <cp:lastModifiedBy>Kjersti Syversen</cp:lastModifiedBy>
  <cp:revision>2</cp:revision>
  <dcterms:created xsi:type="dcterms:W3CDTF">2025-06-13T10:33:16Z</dcterms:created>
  <dcterms:modified xsi:type="dcterms:W3CDTF">2025-06-24T11:08:14Z</dcterms:modified>
</cp:coreProperties>
</file>